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637191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0734B5-FFED-B13E-A606-DB14A62DD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434" y="29043593"/>
            <a:ext cx="10070132" cy="24553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96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9</cp:revision>
  <cp:lastPrinted>2019-08-13T22:06:29Z</cp:lastPrinted>
  <dcterms:created xsi:type="dcterms:W3CDTF">2019-09-13T00:07:23Z</dcterms:created>
  <dcterms:modified xsi:type="dcterms:W3CDTF">2025-12-10T04:28:54Z</dcterms:modified>
</cp:coreProperties>
</file>